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AC1CA-ABF1-4854-B88B-DB7BED0E612C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8DAFE-5A0E-408C-AF1A-983CCE6A3C38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Spain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   </a:t>
            </a:r>
            <a:r>
              <a:rPr lang="es-E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ADNAN </a:t>
            </a:r>
            <a:r>
              <a:rPr lang="es-E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YOUNUS</a:t>
            </a:r>
            <a:endParaRPr lang="es-ES" sz="2400" b="1" dirty="0" smtClean="0"/>
          </a:p>
          <a:p>
            <a:r>
              <a:rPr lang="es-ES" dirty="0" smtClean="0"/>
              <a:t>I am in </a:t>
            </a:r>
            <a:r>
              <a:rPr lang="es-ES" dirty="0" err="1" smtClean="0"/>
              <a:t>class</a:t>
            </a:r>
            <a:r>
              <a:rPr lang="es-ES" dirty="0" smtClean="0"/>
              <a:t>         10th 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study</a:t>
            </a:r>
            <a:r>
              <a:rPr lang="es-ES" dirty="0" smtClean="0"/>
              <a:t> in              </a:t>
            </a:r>
            <a:r>
              <a:rPr lang="es-ES" b="1" dirty="0" smtClean="0"/>
              <a:t>FRANCISCIO </a:t>
            </a:r>
            <a:r>
              <a:rPr lang="es-ES" b="1" dirty="0"/>
              <a:t>DE GOYA, </a:t>
            </a:r>
            <a:endParaRPr lang="es-ES" dirty="0" smtClean="0"/>
          </a:p>
          <a:p>
            <a:r>
              <a:rPr lang="es-ES" dirty="0" smtClean="0"/>
              <a:t>I </a:t>
            </a:r>
            <a:r>
              <a:rPr lang="es-ES" dirty="0" err="1" smtClean="0"/>
              <a:t>live</a:t>
            </a:r>
            <a:r>
              <a:rPr lang="es-ES" dirty="0" smtClean="0"/>
              <a:t> in                  </a:t>
            </a:r>
            <a:r>
              <a:rPr lang="es-ES" b="1" dirty="0" smtClean="0"/>
              <a:t>MADRID, </a:t>
            </a:r>
            <a:r>
              <a:rPr lang="es-ES" b="1" dirty="0" err="1" smtClean="0"/>
              <a:t>Spain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5"/>
            <a:ext cx="5143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favourtite</a:t>
            </a:r>
            <a:r>
              <a:rPr lang="es-ES" dirty="0" smtClean="0"/>
              <a:t> sport </a:t>
            </a:r>
            <a:r>
              <a:rPr lang="es-ES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Football</a:t>
            </a:r>
            <a:endParaRPr lang="es-ES" b="1" dirty="0" smtClean="0"/>
          </a:p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</a:t>
            </a:r>
            <a:r>
              <a:rPr lang="es-ES" b="1" dirty="0" err="1" smtClean="0"/>
              <a:t>Economics</a:t>
            </a:r>
            <a:r>
              <a:rPr lang="es-ES" b="1" dirty="0" smtClean="0"/>
              <a:t> &amp; </a:t>
            </a:r>
            <a:r>
              <a:rPr lang="es-ES" b="1" dirty="0" err="1" smtClean="0"/>
              <a:t>History</a:t>
            </a:r>
            <a:endParaRPr lang="es-ES" b="1" dirty="0" smtClean="0"/>
          </a:p>
          <a:p>
            <a:r>
              <a:rPr lang="es-ES" b="1" dirty="0" smtClean="0"/>
              <a:t>My </a:t>
            </a:r>
            <a:r>
              <a:rPr lang="es-ES" b="1" dirty="0" err="1" smtClean="0"/>
              <a:t>favourite</a:t>
            </a:r>
            <a:r>
              <a:rPr lang="es-ES" b="1" dirty="0" smtClean="0"/>
              <a:t> </a:t>
            </a:r>
            <a:r>
              <a:rPr lang="es-ES" b="1" dirty="0" err="1" smtClean="0"/>
              <a:t>music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Spanish</a:t>
            </a:r>
            <a:r>
              <a:rPr lang="es-ES" b="1" dirty="0" smtClean="0"/>
              <a:t> and </a:t>
            </a:r>
            <a:r>
              <a:rPr lang="es-ES" b="1" dirty="0" err="1" smtClean="0"/>
              <a:t>English</a:t>
            </a:r>
            <a:endParaRPr lang="es-ES" b="1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C:\khalid data\khalid\hisbulpics\HisBulPics\spain\large-spain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3" y="0"/>
            <a:ext cx="2371727" cy="14382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478632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 and my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fellows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visit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places in Madrid </a:t>
            </a:r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historical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r>
              <a:rPr lang="es-ES" dirty="0" smtClean="0"/>
              <a:t> places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HisBulPics</a:t>
            </a:r>
            <a:r>
              <a:rPr lang="es-ES" dirty="0" smtClean="0"/>
              <a:t> Project.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</dc:creator>
  <cp:lastModifiedBy>Sumi</cp:lastModifiedBy>
  <cp:revision>8</cp:revision>
  <dcterms:created xsi:type="dcterms:W3CDTF">2010-04-10T19:07:55Z</dcterms:created>
  <dcterms:modified xsi:type="dcterms:W3CDTF">2010-04-10T19:21:11Z</dcterms:modified>
</cp:coreProperties>
</file>